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43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124" d="100"/>
          <a:sy n="124" d="100"/>
        </p:scale>
        <p:origin x="1464" y="168"/>
      </p:cViewPr>
      <p:guideLst>
        <p:guide orient="horz" pos="2160"/>
        <p:guide pos="29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55F9-A3C5-458B-A0AC-98F8697EB040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5F0E-2FBC-4D0F-A669-AEF7A09E0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17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55F9-A3C5-458B-A0AC-98F8697EB040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5F0E-2FBC-4D0F-A669-AEF7A09E0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264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55F9-A3C5-458B-A0AC-98F8697EB040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5F0E-2FBC-4D0F-A669-AEF7A09E0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94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55F9-A3C5-458B-A0AC-98F8697EB040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5F0E-2FBC-4D0F-A669-AEF7A09E0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74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55F9-A3C5-458B-A0AC-98F8697EB040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5F0E-2FBC-4D0F-A669-AEF7A09E0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409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55F9-A3C5-458B-A0AC-98F8697EB040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5F0E-2FBC-4D0F-A669-AEF7A09E0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10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55F9-A3C5-458B-A0AC-98F8697EB040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5F0E-2FBC-4D0F-A669-AEF7A09E0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864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55F9-A3C5-458B-A0AC-98F8697EB040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5F0E-2FBC-4D0F-A669-AEF7A09E0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38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55F9-A3C5-458B-A0AC-98F8697EB040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5F0E-2FBC-4D0F-A669-AEF7A09E0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06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55F9-A3C5-458B-A0AC-98F8697EB040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5F0E-2FBC-4D0F-A669-AEF7A09E0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499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55F9-A3C5-458B-A0AC-98F8697EB040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5F0E-2FBC-4D0F-A669-AEF7A09E0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919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155F9-A3C5-458B-A0AC-98F8697EB040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95F0E-2FBC-4D0F-A669-AEF7A09E0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717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06628" y="271849"/>
            <a:ext cx="8180172" cy="310854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>
                <a:solidFill>
                  <a:schemeClr val="bg1"/>
                </a:solidFill>
              </a:rPr>
              <a:t>第</a:t>
            </a:r>
            <a:r>
              <a:rPr lang="en-US" altLang="ja-JP" sz="4800" dirty="0">
                <a:solidFill>
                  <a:schemeClr val="bg1"/>
                </a:solidFill>
              </a:rPr>
              <a:t>7</a:t>
            </a:r>
            <a:r>
              <a:rPr lang="ja-JP" altLang="en-US" sz="4800">
                <a:solidFill>
                  <a:schemeClr val="bg1"/>
                </a:solidFill>
              </a:rPr>
              <a:t>回</a:t>
            </a:r>
            <a:r>
              <a:rPr lang="ja-JP" altLang="en-US" sz="4800" dirty="0">
                <a:solidFill>
                  <a:schemeClr val="bg1"/>
                </a:solidFill>
              </a:rPr>
              <a:t>日本病院薬剤師会</a:t>
            </a:r>
            <a:endParaRPr lang="en-US" altLang="ja-JP" sz="4800" dirty="0">
              <a:solidFill>
                <a:schemeClr val="bg1"/>
              </a:solidFill>
            </a:endParaRPr>
          </a:p>
          <a:p>
            <a:pPr algn="ctr"/>
            <a:r>
              <a:rPr lang="en-US" altLang="ja-JP" sz="4800" dirty="0">
                <a:solidFill>
                  <a:schemeClr val="bg1"/>
                </a:solidFill>
              </a:rPr>
              <a:t>Future Pharmacist Forum</a:t>
            </a:r>
          </a:p>
          <a:p>
            <a:pPr algn="ctr"/>
            <a:r>
              <a:rPr kumimoji="1" lang="en-US" altLang="ja-JP" sz="4800" dirty="0">
                <a:solidFill>
                  <a:schemeClr val="bg1"/>
                </a:solidFill>
              </a:rPr>
              <a:t>COI</a:t>
            </a:r>
            <a:r>
              <a:rPr kumimoji="1" lang="ja-JP" altLang="en-US" sz="4800" dirty="0">
                <a:solidFill>
                  <a:schemeClr val="bg1"/>
                </a:solidFill>
              </a:rPr>
              <a:t>開示</a:t>
            </a:r>
            <a:endParaRPr kumimoji="1" lang="en-US" altLang="ja-JP" sz="4800" dirty="0">
              <a:solidFill>
                <a:schemeClr val="bg1"/>
              </a:solidFill>
            </a:endParaRPr>
          </a:p>
          <a:p>
            <a:pPr algn="ctr"/>
            <a:endParaRPr lang="en-US" altLang="ja-JP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3200" dirty="0">
                <a:solidFill>
                  <a:srgbClr val="FFFF00"/>
                </a:solidFill>
              </a:rPr>
              <a:t>発表者氏名：日病　太郎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06628" y="4102440"/>
            <a:ext cx="81801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演題発表内容に関連し、発表者及び研究責任者に開示すべき</a:t>
            </a:r>
            <a:r>
              <a:rPr lang="en-US" altLang="ja-JP" sz="3600" dirty="0"/>
              <a:t>COI</a:t>
            </a:r>
            <a:r>
              <a:rPr lang="ja-JP" altLang="en-US" sz="3600" dirty="0"/>
              <a:t>関係にある企業等はありません。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618928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06628" y="284206"/>
            <a:ext cx="8180172" cy="310854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>
                <a:solidFill>
                  <a:schemeClr val="bg1"/>
                </a:solidFill>
              </a:rPr>
              <a:t>第</a:t>
            </a:r>
            <a:r>
              <a:rPr lang="en-US" altLang="ja-JP" sz="4800" dirty="0">
                <a:solidFill>
                  <a:schemeClr val="bg1"/>
                </a:solidFill>
              </a:rPr>
              <a:t>7</a:t>
            </a:r>
            <a:r>
              <a:rPr lang="ja-JP" altLang="en-US" sz="4800">
                <a:solidFill>
                  <a:schemeClr val="bg1"/>
                </a:solidFill>
              </a:rPr>
              <a:t>回</a:t>
            </a:r>
            <a:r>
              <a:rPr lang="ja-JP" altLang="en-US" sz="4800" dirty="0">
                <a:solidFill>
                  <a:schemeClr val="bg1"/>
                </a:solidFill>
              </a:rPr>
              <a:t>日本病院薬剤師会</a:t>
            </a:r>
            <a:endParaRPr lang="en-US" altLang="ja-JP" sz="4800" dirty="0">
              <a:solidFill>
                <a:schemeClr val="bg1"/>
              </a:solidFill>
            </a:endParaRPr>
          </a:p>
          <a:p>
            <a:pPr algn="ctr"/>
            <a:r>
              <a:rPr lang="en-US" altLang="ja-JP" sz="4800" dirty="0">
                <a:solidFill>
                  <a:schemeClr val="bg1"/>
                </a:solidFill>
              </a:rPr>
              <a:t>Future Pharmacist Forum</a:t>
            </a:r>
          </a:p>
          <a:p>
            <a:pPr algn="ctr"/>
            <a:r>
              <a:rPr kumimoji="1" lang="en-US" altLang="ja-JP" sz="4800" dirty="0">
                <a:solidFill>
                  <a:schemeClr val="bg1"/>
                </a:solidFill>
              </a:rPr>
              <a:t>COI</a:t>
            </a:r>
            <a:r>
              <a:rPr kumimoji="1" lang="ja-JP" altLang="en-US" sz="4800" dirty="0">
                <a:solidFill>
                  <a:schemeClr val="bg1"/>
                </a:solidFill>
              </a:rPr>
              <a:t>開示</a:t>
            </a:r>
            <a:endParaRPr kumimoji="1" lang="en-US" altLang="ja-JP" sz="4800" dirty="0">
              <a:solidFill>
                <a:schemeClr val="bg1"/>
              </a:solidFill>
            </a:endParaRPr>
          </a:p>
          <a:p>
            <a:pPr algn="ctr"/>
            <a:endParaRPr lang="en-US" altLang="ja-JP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3200" dirty="0">
                <a:solidFill>
                  <a:srgbClr val="FFFF00"/>
                </a:solidFill>
              </a:rPr>
              <a:t>発表者氏名：日病　花子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06628" y="3694663"/>
            <a:ext cx="81801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私の今回の演題に関連して、開示すべき</a:t>
            </a:r>
            <a:r>
              <a:rPr lang="en-US" altLang="ja-JP" sz="2400" dirty="0"/>
              <a:t>COI</a:t>
            </a:r>
            <a:r>
              <a:rPr lang="ja-JP" altLang="en-US" sz="2400" dirty="0"/>
              <a:t>は以下のとおりです。</a:t>
            </a:r>
            <a:endParaRPr lang="en-US" altLang="ja-JP" sz="2400" dirty="0"/>
          </a:p>
          <a:p>
            <a:r>
              <a:rPr kumimoji="1" lang="ja-JP" altLang="en-US" sz="2400" dirty="0"/>
              <a:t>　　研究費：●●製薬、</a:t>
            </a:r>
            <a:r>
              <a:rPr kumimoji="1" lang="en-US" altLang="ja-JP" sz="2400" dirty="0"/>
              <a:t>××</a:t>
            </a:r>
            <a:r>
              <a:rPr kumimoji="1" lang="ja-JP" altLang="en-US" sz="2400" dirty="0"/>
              <a:t>薬品工業</a:t>
            </a:r>
            <a:endParaRPr kumimoji="1" lang="en-US" altLang="ja-JP" sz="2400" dirty="0"/>
          </a:p>
          <a:p>
            <a:r>
              <a:rPr lang="ja-JP" altLang="en-US" sz="2400" dirty="0"/>
              <a:t>　　役員・顧問：△△社</a:t>
            </a:r>
            <a:endParaRPr lang="en-US" altLang="ja-JP" sz="2400" dirty="0"/>
          </a:p>
          <a:p>
            <a:r>
              <a:rPr kumimoji="1" lang="ja-JP" altLang="en-US" sz="2400" dirty="0"/>
              <a:t>　　株式：○○株式会社</a:t>
            </a:r>
            <a:endParaRPr kumimoji="1" lang="en-US" altLang="ja-JP" sz="2400" dirty="0"/>
          </a:p>
          <a:p>
            <a:r>
              <a:rPr lang="ja-JP" altLang="en-US" sz="2400" dirty="0"/>
              <a:t>　　講演料：●●薬品</a:t>
            </a:r>
            <a:endParaRPr lang="en-US" altLang="ja-JP" sz="2400" dirty="0"/>
          </a:p>
          <a:p>
            <a:r>
              <a:rPr kumimoji="1" lang="ja-JP" altLang="en-US" sz="2400" dirty="0"/>
              <a:t>　　原稿料：●●製薬</a:t>
            </a:r>
            <a:endParaRPr kumimoji="1" lang="en-US" altLang="ja-JP" sz="2400" dirty="0"/>
          </a:p>
          <a:p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08430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106</Words>
  <Application>Microsoft Macintosh PowerPoint</Application>
  <PresentationFormat>画面に合わせる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加藤　将朗</dc:creator>
  <cp:lastModifiedBy>賢吾 高野</cp:lastModifiedBy>
  <cp:revision>5</cp:revision>
  <dcterms:created xsi:type="dcterms:W3CDTF">2018-09-19T04:10:22Z</dcterms:created>
  <dcterms:modified xsi:type="dcterms:W3CDTF">2024-04-10T16:27:26Z</dcterms:modified>
</cp:coreProperties>
</file>